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BF17-C4C0-4836-A923-8C5E00ACB34E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2527-6DD4-42BC-9CFB-88B62E8612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16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BF17-C4C0-4836-A923-8C5E00ACB34E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2527-6DD4-42BC-9CFB-88B62E8612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10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BF17-C4C0-4836-A923-8C5E00ACB34E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2527-6DD4-42BC-9CFB-88B62E861284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1624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BF17-C4C0-4836-A923-8C5E00ACB34E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2527-6DD4-42BC-9CFB-88B62E8612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10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BF17-C4C0-4836-A923-8C5E00ACB34E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2527-6DD4-42BC-9CFB-88B62E861284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5251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BF17-C4C0-4836-A923-8C5E00ACB34E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2527-6DD4-42BC-9CFB-88B62E8612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500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BF17-C4C0-4836-A923-8C5E00ACB34E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2527-6DD4-42BC-9CFB-88B62E8612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86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BF17-C4C0-4836-A923-8C5E00ACB34E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2527-6DD4-42BC-9CFB-88B62E8612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2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BF17-C4C0-4836-A923-8C5E00ACB34E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2527-6DD4-42BC-9CFB-88B62E8612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36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BF17-C4C0-4836-A923-8C5E00ACB34E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2527-6DD4-42BC-9CFB-88B62E8612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21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BF17-C4C0-4836-A923-8C5E00ACB34E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2527-6DD4-42BC-9CFB-88B62E8612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79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BF17-C4C0-4836-A923-8C5E00ACB34E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2527-6DD4-42BC-9CFB-88B62E8612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01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BF17-C4C0-4836-A923-8C5E00ACB34E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2527-6DD4-42BC-9CFB-88B62E8612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521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BF17-C4C0-4836-A923-8C5E00ACB34E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2527-6DD4-42BC-9CFB-88B62E8612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33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BF17-C4C0-4836-A923-8C5E00ACB34E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2527-6DD4-42BC-9CFB-88B62E8612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901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BF17-C4C0-4836-A923-8C5E00ACB34E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2527-6DD4-42BC-9CFB-88B62E8612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397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2BF17-C4C0-4836-A923-8C5E00ACB34E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1672527-6DD4-42BC-9CFB-88B62E8612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087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lsbu-multimedia-journalists.co.uk/ahmed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4051C-9343-423C-BF50-44607A356B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3861" y="131224"/>
            <a:ext cx="3061252" cy="671533"/>
          </a:xfrm>
        </p:spPr>
        <p:txBody>
          <a:bodyPr/>
          <a:lstStyle/>
          <a:p>
            <a:r>
              <a:rPr lang="en-GB" sz="4400" u="sng" dirty="0"/>
              <a:t>My website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DC7672-C039-4369-95C9-520CC88EF6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47" t="10364" r="-1176" b="6717"/>
          <a:stretch/>
        </p:blipFill>
        <p:spPr>
          <a:xfrm>
            <a:off x="8277550" y="578795"/>
            <a:ext cx="3914450" cy="285020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2515AF2-9AE9-4D1A-9404-944F46F9A30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788" t="34338" r="29923" b="12771"/>
          <a:stretch/>
        </p:blipFill>
        <p:spPr>
          <a:xfrm>
            <a:off x="8890781" y="3847590"/>
            <a:ext cx="3038620" cy="212594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9029E2F-A5C6-478A-A6AF-45F924F554E4}"/>
              </a:ext>
            </a:extLst>
          </p:cNvPr>
          <p:cNvSpPr txBox="1"/>
          <p:nvPr/>
        </p:nvSpPr>
        <p:spPr>
          <a:xfrm>
            <a:off x="886263" y="889843"/>
            <a:ext cx="681002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My websites title is Youth Express. I decided to call it this because my target audience for my website is the youth of London. </a:t>
            </a:r>
          </a:p>
          <a:p>
            <a:endParaRPr lang="en-GB" dirty="0"/>
          </a:p>
          <a:p>
            <a:r>
              <a:rPr lang="en-GB" dirty="0"/>
              <a:t>I thought the title would be a good way of catching the eyes of my target audience and I also added a logo to go with my websites title. The logo is simple and easy to remember.</a:t>
            </a:r>
          </a:p>
          <a:p>
            <a:endParaRPr lang="en-GB" dirty="0"/>
          </a:p>
          <a:p>
            <a:r>
              <a:rPr lang="en-GB" dirty="0"/>
              <a:t>I chose the design named ‘news magazine’ because the layout was very simple and easy to navigate. I chose the colour grey as my background colour to match the blue font of my logo design.</a:t>
            </a:r>
          </a:p>
          <a:p>
            <a:endParaRPr lang="en-GB" dirty="0"/>
          </a:p>
          <a:p>
            <a:r>
              <a:rPr lang="en-GB" dirty="0"/>
              <a:t>Under my menus I have sliding images that represent my website ( London map, my logo and image of youth)</a:t>
            </a:r>
          </a:p>
          <a:p>
            <a:endParaRPr lang="en-GB" dirty="0"/>
          </a:p>
          <a:p>
            <a:r>
              <a:rPr lang="en-GB" dirty="0"/>
              <a:t>I added menus such as Lifestyle, sports and music so that the readers can have a variety of content. There is also a local news categories where my three stories were published.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5CFD7E-0680-4C6D-86A8-B6A1FD1E9665}"/>
              </a:ext>
            </a:extLst>
          </p:cNvPr>
          <p:cNvSpPr txBox="1"/>
          <p:nvPr/>
        </p:nvSpPr>
        <p:spPr>
          <a:xfrm>
            <a:off x="1448972" y="6119446"/>
            <a:ext cx="6077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hlinkClick r:id="rId4"/>
              </a:rPr>
              <a:t>http://www.lsbu-multimedia-journalists.co.uk/ahmed/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5087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82B1A-0E4C-4597-87AA-9301BF1A2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42315"/>
            <a:ext cx="8596668" cy="670560"/>
          </a:xfrm>
        </p:spPr>
        <p:txBody>
          <a:bodyPr/>
          <a:lstStyle/>
          <a:p>
            <a:r>
              <a:rPr lang="en-GB" u="sng" dirty="0"/>
              <a:t>What I like about my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5C666-8CC6-4236-AF8C-C730D7D3A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792" y="1488613"/>
            <a:ext cx="8596668" cy="3880773"/>
          </a:xfrm>
        </p:spPr>
        <p:txBody>
          <a:bodyPr/>
          <a:lstStyle/>
          <a:p>
            <a:r>
              <a:rPr lang="en-GB" dirty="0"/>
              <a:t>One thing I like about my website is the layout. It is very easy to navigate through the website and find whatever you are looking for. </a:t>
            </a:r>
          </a:p>
          <a:p>
            <a:r>
              <a:rPr lang="en-GB" dirty="0"/>
              <a:t>It has a variety of different categories to provide you with whatever content you are looking for whether it be sports, music, lifestyle etc</a:t>
            </a:r>
          </a:p>
          <a:p>
            <a:r>
              <a:rPr lang="en-GB" dirty="0"/>
              <a:t>I activated a plugin which allows the posts the be liked or disliked by the readers which allows me to get feedback. </a:t>
            </a:r>
          </a:p>
          <a:p>
            <a:r>
              <a:rPr lang="en-GB" dirty="0"/>
              <a:t>I used a primary widget to add an image gallery that displays the images used from my news stories and readers can also go here for future images that may be added.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63BF63-9130-479E-AF22-FC7EDF3F2B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47" t="10364" r="-1176" b="6717"/>
          <a:stretch/>
        </p:blipFill>
        <p:spPr>
          <a:xfrm>
            <a:off x="7976381" y="4273648"/>
            <a:ext cx="3446585" cy="2509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064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181D0-8F81-40E2-BEEC-E605AC74E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6480" y="246184"/>
            <a:ext cx="5418666" cy="726831"/>
          </a:xfrm>
        </p:spPr>
        <p:txBody>
          <a:bodyPr/>
          <a:lstStyle/>
          <a:p>
            <a:r>
              <a:rPr lang="en-GB" sz="2800" u="sng" dirty="0"/>
              <a:t>What I would like to improve</a:t>
            </a:r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8F862-695F-4D21-9009-F60BAA4F0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573" y="1358731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One thing I would like to improve on my website is the variety of content. I would like to publish a news story for every category.</a:t>
            </a:r>
          </a:p>
          <a:p>
            <a:r>
              <a:rPr lang="en-GB" dirty="0"/>
              <a:t>I also would like to add a bit more colour to my website to make it more appealing and eye catching to my target audience.</a:t>
            </a:r>
          </a:p>
          <a:p>
            <a:r>
              <a:rPr lang="en-GB" dirty="0"/>
              <a:t>I also would like to use more widgets and plugins.</a:t>
            </a:r>
          </a:p>
          <a:p>
            <a:r>
              <a:rPr lang="en-GB" dirty="0"/>
              <a:t>I also would like to have added some social media feeds, like twitter, Facebook or Instagram.</a:t>
            </a:r>
          </a:p>
          <a:p>
            <a:r>
              <a:rPr lang="en-GB" dirty="0"/>
              <a:t>I would also like to improve my logo, to make it a bit more interesting and rememberable. </a:t>
            </a:r>
          </a:p>
          <a:p>
            <a:r>
              <a:rPr lang="en-GB" dirty="0"/>
              <a:t>I also would like to add more menus to cater to a wider audience of readers. </a:t>
            </a:r>
          </a:p>
          <a:p>
            <a:r>
              <a:rPr lang="en-GB" dirty="0"/>
              <a:t>I also would like to add a description of my website to let the readers know what my website is about and what they could look forward to.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817C26-0B02-406A-896A-33B8664F4F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" t="12160" r="76444" b="8848"/>
          <a:stretch/>
        </p:blipFill>
        <p:spPr>
          <a:xfrm>
            <a:off x="9201507" y="690950"/>
            <a:ext cx="2488026" cy="449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8804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</TotalTime>
  <Words>446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My website </vt:lpstr>
      <vt:lpstr>What I like about my website</vt:lpstr>
      <vt:lpstr>What I would like to improve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website</dc:title>
  <dc:creator>aliyah ahmed</dc:creator>
  <cp:lastModifiedBy>aliyah ahmed</cp:lastModifiedBy>
  <cp:revision>8</cp:revision>
  <dcterms:created xsi:type="dcterms:W3CDTF">2019-12-03T07:30:18Z</dcterms:created>
  <dcterms:modified xsi:type="dcterms:W3CDTF">2019-12-03T08:45:21Z</dcterms:modified>
</cp:coreProperties>
</file>