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1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712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5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4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7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9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0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5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6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0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7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50" r:id="rId6"/>
    <p:sldLayoutId id="2147483945" r:id="rId7"/>
    <p:sldLayoutId id="2147483946" r:id="rId8"/>
    <p:sldLayoutId id="2147483947" r:id="rId9"/>
    <p:sldLayoutId id="2147483949" r:id="rId10"/>
    <p:sldLayoutId id="21474839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638A98B-4B4B-4607-B11F-7DCA0D7C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48D0C-657A-B843-AA01-5EEA56DFC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3" r="-1" b="-1"/>
          <a:stretch/>
        </p:blipFill>
        <p:spPr>
          <a:xfrm>
            <a:off x="633999" y="640080"/>
            <a:ext cx="6275667" cy="557784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E3B9B0E-204E-4BFD-B58A-E71D9CDC3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43665" y="0"/>
            <a:ext cx="465455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CB545-4447-A44D-A9AB-8F2E1F111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885" y="640080"/>
            <a:ext cx="3659246" cy="288614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MUSIC4U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AFE2E-EE34-BE49-9F7B-F847920C0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885" y="3847960"/>
            <a:ext cx="3659246" cy="2369959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A presentation on my website.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F94007-F0C4-467F-8ED4-3E4844BFD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2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99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184CF176-5285-4F57-A3FF-F97742FC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CBD94-9C68-9044-8FA7-F08A48397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NAME AND TAGLINE</a:t>
            </a:r>
          </a:p>
        </p:txBody>
      </p: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1">
            <a:extLst>
              <a:ext uri="{FF2B5EF4-FFF2-40B4-BE49-F238E27FC236}">
                <a16:creationId xmlns:a16="http://schemas.microsoft.com/office/drawing/2014/main" id="{2643D54E-3783-4880-A37B-C51FBC393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63484-7933-734A-B9E2-444FBA9C98D0}"/>
              </a:ext>
            </a:extLst>
          </p:cNvPr>
          <p:cNvSpPr txBox="1"/>
          <p:nvPr/>
        </p:nvSpPr>
        <p:spPr>
          <a:xfrm>
            <a:off x="1066800" y="868199"/>
            <a:ext cx="100584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 chose the title ‘Music4U’ for my website as I think the use of modern abbreviations make the title memorable. The title also clearly shows what my site is about.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 decided to base my website completely on music as I want to become a music journalist myself and I feel I can write a wide range of posts based on music.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90206-740D-FB4C-9096-781B8076BD70}"/>
              </a:ext>
            </a:extLst>
          </p:cNvPr>
          <p:cNvSpPr txBox="1"/>
          <p:nvPr/>
        </p:nvSpPr>
        <p:spPr>
          <a:xfrm>
            <a:off x="1036320" y="2782313"/>
            <a:ext cx="100888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My tagline hopefully encourages visitors to take interest in the different music and artists I write about.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E76988-8B43-7C42-8A01-FFC388324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4830933"/>
            <a:ext cx="7119045" cy="147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6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1D6F2-C8D0-4040-9BBD-1D934256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THEME &amp; DESIGN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B4B2736-F26C-F946-8DAA-E8414CC87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68" y="3978214"/>
            <a:ext cx="3979084" cy="260778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D9868B-0BFE-3C4A-826C-7141C97F2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68" y="512877"/>
            <a:ext cx="4095905" cy="21190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50179B-3B92-BE48-89D4-2FF7B2C0D501}"/>
              </a:ext>
            </a:extLst>
          </p:cNvPr>
          <p:cNvSpPr txBox="1"/>
          <p:nvPr/>
        </p:nvSpPr>
        <p:spPr>
          <a:xfrm>
            <a:off x="4914162" y="512877"/>
            <a:ext cx="70122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 decided to choose the theme ‘MH </a:t>
            </a:r>
            <a:r>
              <a:rPr lang="en-US" sz="2400" dirty="0" err="1"/>
              <a:t>Newsdesk</a:t>
            </a:r>
            <a:r>
              <a:rPr lang="en-US" sz="2400" dirty="0"/>
              <a:t> lite’ for my site as I felt the theme is simple and easy to navigate for visitors. </a:t>
            </a:r>
          </a:p>
          <a:p>
            <a:r>
              <a:rPr lang="en-US" sz="2400" dirty="0"/>
              <a:t>It also looks more like a blog, which I was aiming for.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My background image is a photo from a concert.</a:t>
            </a:r>
          </a:p>
          <a:p>
            <a:r>
              <a:rPr lang="en-US" sz="2400" dirty="0"/>
              <a:t> I chose this image as it relates to what all my posts will be about, which is music. </a:t>
            </a:r>
          </a:p>
          <a:p>
            <a:r>
              <a:rPr lang="en-US" sz="2400" dirty="0"/>
              <a:t>The photo is </a:t>
            </a:r>
            <a:r>
              <a:rPr lang="en-GB" sz="2400" dirty="0"/>
              <a:t>colourful</a:t>
            </a:r>
            <a:r>
              <a:rPr lang="en-US" sz="2400" dirty="0"/>
              <a:t> and bright, this means it stands out, especially in contrast to the other </a:t>
            </a:r>
            <a:r>
              <a:rPr lang="en-GB" sz="2400" dirty="0"/>
              <a:t>colours</a:t>
            </a:r>
            <a:r>
              <a:rPr lang="en-US" sz="2400" dirty="0"/>
              <a:t> and features</a:t>
            </a:r>
            <a:r>
              <a:rPr lang="en-GB" sz="2400" dirty="0"/>
              <a:t> I have on my website.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 have not added a logo / header image as I wanted my site to be more minimalistic and I felt the pictures I tried to add didn’t look right.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235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DA2CC-E453-5A43-B5D1-204C44BE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01971"/>
            <a:ext cx="2994815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MENU</a:t>
            </a:r>
          </a:p>
        </p:txBody>
      </p:sp>
      <p:cxnSp>
        <p:nvCxnSpPr>
          <p:cNvPr id="32" name="Straight Connector 2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538728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0D1E2A6-0B00-054A-86E4-742AE8A411F5}"/>
              </a:ext>
            </a:extLst>
          </p:cNvPr>
          <p:cNvSpPr txBox="1"/>
          <p:nvPr/>
        </p:nvSpPr>
        <p:spPr>
          <a:xfrm>
            <a:off x="643467" y="2731360"/>
            <a:ext cx="3293533" cy="369483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1600" dirty="0"/>
              <a:t>My menu is located at the top of all pages on my website. The menu ensures that people can navigate my site and easily choose where they would like to visit.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1600" dirty="0"/>
              <a:t>The ‘Home’ button takes you to the home page which includes all my posts in reverse order.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1600" dirty="0"/>
              <a:t>The ‘About Me’ page includes a short description on myself as well as a photo and contact details.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1600" dirty="0"/>
              <a:t>The buttons ‘Gig Reviews’, ‘Interviews’ and ‘News’ take you to different posts under those categories. These categories are most common on my website.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687775-1D38-AB48-B328-C4BDF789B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388" y="1019159"/>
            <a:ext cx="3583439" cy="224860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6F8C7E1-9496-5143-A073-A478F2DCB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0452" y="5289975"/>
            <a:ext cx="7214096" cy="1136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45DD7E-8696-2342-B429-A16A38D33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977" y="1976704"/>
            <a:ext cx="3583439" cy="27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40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CDE2F-E498-1B46-9D74-43089A74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718" y="701971"/>
            <a:ext cx="2994815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WIDGETS &amp; SIDEBAR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405343-A9E0-E443-B821-0A2B35972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1311665"/>
            <a:ext cx="3583439" cy="4240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7029A-1D67-A049-B182-1F792FA7D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639" y="731428"/>
            <a:ext cx="3583439" cy="24456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33674" y="2538728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442AF1-CE02-BB44-8266-069670904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12" y="4089659"/>
            <a:ext cx="3638267" cy="1628124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263CD8-6C28-4B16-AC53-56C9586C0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3718" y="2731361"/>
            <a:ext cx="2994815" cy="3483172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On my sidebar I have included three widgets.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I have a gallery option which I’ve decided to use for photos of different concerts which link to the content I post.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I added my Instagram to allow visitors to see my personal content and go to my Instagram page if they wish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 also added a search bar so visitors could choose to look for certain posts. E.g. on a certain artist / band.</a:t>
            </a:r>
          </a:p>
        </p:txBody>
      </p:sp>
    </p:spTree>
    <p:extLst>
      <p:ext uri="{BB962C8B-B14F-4D97-AF65-F5344CB8AC3E}">
        <p14:creationId xmlns:p14="http://schemas.microsoft.com/office/powerpoint/2010/main" val="2233168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3C8B-1ED7-F345-B53C-A0A7FEA3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AUDIENCE &amp;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6276E-56E3-5B46-AB0B-A5C0D71B4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My target audience will be people that are very interested in music, different artists and musicians. Over time I’m hoping to include a wide range of genres in my posts so I can appeal to a range of people.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I’m also hoping my website can influence and expand my visitor's interests in music, so they’re able to discover new artists and music events by the posts I have published.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 want to improve my website by posting more content and maybe allowing there to be a place for my readers to communicate with each other and so they can share criticism with me also.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D08247-01F7-4348-8662-D82CD2244D76}"/>
              </a:ext>
            </a:extLst>
          </p:cNvPr>
          <p:cNvCxnSpPr>
            <a:cxnSpLocks/>
          </p:cNvCxnSpPr>
          <p:nvPr/>
        </p:nvCxnSpPr>
        <p:spPr>
          <a:xfrm>
            <a:off x="1097280" y="4188344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5085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243641"/>
      </a:dk2>
      <a:lt2>
        <a:srgbClr val="E2E8E7"/>
      </a:lt2>
      <a:accent1>
        <a:srgbClr val="D68698"/>
      </a:accent1>
      <a:accent2>
        <a:srgbClr val="CD7E6B"/>
      </a:accent2>
      <a:accent3>
        <a:srgbClr val="C59C5E"/>
      </a:accent3>
      <a:accent4>
        <a:srgbClr val="A4A657"/>
      </a:accent4>
      <a:accent5>
        <a:srgbClr val="91AD6D"/>
      </a:accent5>
      <a:accent6>
        <a:srgbClr val="6AB35E"/>
      </a:accent6>
      <a:hlink>
        <a:srgbClr val="568E82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538</Words>
  <Application>Microsoft Macintosh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RetrospectVTI</vt:lpstr>
      <vt:lpstr>MUSIC4U</vt:lpstr>
      <vt:lpstr>PowerPoint Presentation</vt:lpstr>
      <vt:lpstr>THEME &amp; DESIGN</vt:lpstr>
      <vt:lpstr>MENU</vt:lpstr>
      <vt:lpstr>WIDGETS &amp; SIDEBAR</vt:lpstr>
      <vt:lpstr>TARGET AUDIENCE &amp; IMPROVEMENTS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MUSIC4U</dc:title>
  <dc:creator>mya bailey</dc:creator>
  <cp:lastModifiedBy>mya bailey</cp:lastModifiedBy>
  <cp:revision>4</cp:revision>
  <dcterms:created xsi:type="dcterms:W3CDTF">2019-12-01T23:08:48Z</dcterms:created>
  <dcterms:modified xsi:type="dcterms:W3CDTF">2019-12-03T14:47:29Z</dcterms:modified>
</cp:coreProperties>
</file>