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1"/>
  </p:notesMasterIdLst>
  <p:sldIdLst>
    <p:sldId id="256" r:id="rId2"/>
    <p:sldId id="257" r:id="rId3"/>
    <p:sldId id="258" r:id="rId4"/>
    <p:sldId id="267" r:id="rId5"/>
    <p:sldId id="259" r:id="rId6"/>
    <p:sldId id="266" r:id="rId7"/>
    <p:sldId id="262"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92"/>
    <p:restoredTop sz="94143"/>
  </p:normalViewPr>
  <p:slideViewPr>
    <p:cSldViewPr snapToGrid="0" snapToObjects="1">
      <p:cViewPr varScale="1">
        <p:scale>
          <a:sx n="72" d="100"/>
          <a:sy n="72" d="100"/>
        </p:scale>
        <p:origin x="133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C0023-168E-CA4A-BBFD-D6A647DE78D4}" type="datetimeFigureOut">
              <a:rPr lang="en-US" smtClean="0"/>
              <a:t>1/13/19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57F54-12AC-EF47-AB8E-B3938B145D5E}" type="slidenum">
              <a:rPr lang="en-US" smtClean="0"/>
              <a:t>‹#›</a:t>
            </a:fld>
            <a:endParaRPr lang="en-US"/>
          </a:p>
        </p:txBody>
      </p:sp>
    </p:spTree>
    <p:extLst>
      <p:ext uri="{BB962C8B-B14F-4D97-AF65-F5344CB8AC3E}">
        <p14:creationId xmlns:p14="http://schemas.microsoft.com/office/powerpoint/2010/main" val="1708337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02890A-8D2C-B548-BC4F-4F482473FDE5}" type="datetimeFigureOut">
              <a:rPr lang="en-US" smtClean="0"/>
              <a:t>1/13/19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A035008-7BFE-4B4F-8FE0-A4C3F6AC8EB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02890A-8D2C-B548-BC4F-4F482473FDE5}" type="datetimeFigureOut">
              <a:rPr lang="en-US" smtClean="0"/>
              <a:t>1/13/19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035008-7BFE-4B4F-8FE0-A4C3F6AC8E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02890A-8D2C-B548-BC4F-4F482473FDE5}" type="datetimeFigureOut">
              <a:rPr lang="en-US" smtClean="0"/>
              <a:t>1/13/19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035008-7BFE-4B4F-8FE0-A4C3F6AC8EB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C02890A-8D2C-B548-BC4F-4F482473FDE5}" type="datetimeFigureOut">
              <a:rPr lang="en-US" smtClean="0"/>
              <a:t>1/13/19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035008-7BFE-4B4F-8FE0-A4C3F6AC8EB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C02890A-8D2C-B548-BC4F-4F482473FDE5}" type="datetimeFigureOut">
              <a:rPr lang="en-US" smtClean="0"/>
              <a:t>1/13/19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035008-7BFE-4B4F-8FE0-A4C3F6AC8EB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AC02890A-8D2C-B548-BC4F-4F482473FDE5}" type="datetimeFigureOut">
              <a:rPr lang="en-US" smtClean="0"/>
              <a:t>1/13/19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035008-7BFE-4B4F-8FE0-A4C3F6AC8EB4}"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02890A-8D2C-B548-BC4F-4F482473FDE5}" type="datetimeFigureOut">
              <a:rPr lang="en-US" smtClean="0"/>
              <a:t>1/13/19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035008-7BFE-4B4F-8FE0-A4C3F6AC8EB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02890A-8D2C-B548-BC4F-4F482473FDE5}" type="datetimeFigureOut">
              <a:rPr lang="en-US" smtClean="0"/>
              <a:t>1/13/19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035008-7BFE-4B4F-8FE0-A4C3F6AC8E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02890A-8D2C-B548-BC4F-4F482473FDE5}" type="datetimeFigureOut">
              <a:rPr lang="en-US" smtClean="0"/>
              <a:t>1/13/19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035008-7BFE-4B4F-8FE0-A4C3F6AC8E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02890A-8D2C-B548-BC4F-4F482473FDE5}" type="datetimeFigureOut">
              <a:rPr lang="en-US" smtClean="0"/>
              <a:t>1/13/19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035008-7BFE-4B4F-8FE0-A4C3F6AC8E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02890A-8D2C-B548-BC4F-4F482473FDE5}" type="datetimeFigureOut">
              <a:rPr lang="en-US" smtClean="0"/>
              <a:t>1/13/19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A035008-7BFE-4B4F-8FE0-A4C3F6AC8E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02890A-8D2C-B548-BC4F-4F482473FDE5}" type="datetimeFigureOut">
              <a:rPr lang="en-US" smtClean="0"/>
              <a:t>1/13/19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A035008-7BFE-4B4F-8FE0-A4C3F6AC8E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02890A-8D2C-B548-BC4F-4F482473FDE5}" type="datetimeFigureOut">
              <a:rPr lang="en-US" smtClean="0"/>
              <a:t>1/13/19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A035008-7BFE-4B4F-8FE0-A4C3F6AC8E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2890A-8D2C-B548-BC4F-4F482473FDE5}" type="datetimeFigureOut">
              <a:rPr lang="en-US" smtClean="0"/>
              <a:t>1/13/19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A035008-7BFE-4B4F-8FE0-A4C3F6AC8E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2890A-8D2C-B548-BC4F-4F482473FDE5}" type="datetimeFigureOut">
              <a:rPr lang="en-US" smtClean="0"/>
              <a:t>1/13/19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A035008-7BFE-4B4F-8FE0-A4C3F6AC8EB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2890A-8D2C-B548-BC4F-4F482473FDE5}" type="datetimeFigureOut">
              <a:rPr lang="en-US" smtClean="0"/>
              <a:t>1/13/19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035008-7BFE-4B4F-8FE0-A4C3F6AC8E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C02890A-8D2C-B548-BC4F-4F482473FDE5}" type="datetimeFigureOut">
              <a:rPr lang="en-US" smtClean="0"/>
              <a:t>1/13/19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A035008-7BFE-4B4F-8FE0-A4C3F6AC8EB4}" type="slidenum">
              <a:rPr lang="en-US" smtClean="0"/>
              <a:t>‹#›</a:t>
            </a:fld>
            <a:endParaRPr lang="en-US"/>
          </a:p>
        </p:txBody>
      </p:sp>
    </p:spTree>
    <p:extLst>
      <p:ext uri="{BB962C8B-B14F-4D97-AF65-F5344CB8AC3E}">
        <p14:creationId xmlns:p14="http://schemas.microsoft.com/office/powerpoint/2010/main" val="530902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mallstepsproject.org/films/" TargetMode="Externa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https://www.instagram.com/smallstepsproject/?hl=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Professional Identity</a:t>
            </a:r>
            <a:endParaRPr lang="en-US" dirty="0"/>
          </a:p>
        </p:txBody>
      </p:sp>
      <p:sp>
        <p:nvSpPr>
          <p:cNvPr id="3" name="Subtitle 2"/>
          <p:cNvSpPr>
            <a:spLocks noGrp="1"/>
          </p:cNvSpPr>
          <p:nvPr>
            <p:ph type="subTitle" idx="1"/>
          </p:nvPr>
        </p:nvSpPr>
        <p:spPr/>
        <p:txBody>
          <a:bodyPr/>
          <a:lstStyle/>
          <a:p>
            <a:r>
              <a:rPr lang="en-US" dirty="0" err="1" smtClean="0"/>
              <a:t>WWW.moonasworld.uk</a:t>
            </a:r>
            <a:endParaRPr lang="en-US" dirty="0"/>
          </a:p>
        </p:txBody>
      </p:sp>
    </p:spTree>
    <p:extLst>
      <p:ext uri="{BB962C8B-B14F-4D97-AF65-F5344CB8AC3E}">
        <p14:creationId xmlns:p14="http://schemas.microsoft.com/office/powerpoint/2010/main" val="1993967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Identify companies you would like to work for</a:t>
            </a:r>
            <a:br>
              <a:rPr lang="en-US" b="1" dirty="0" smtClean="0"/>
            </a:br>
            <a:endParaRPr lang="en-US" b="1"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smtClean="0"/>
              <a:t>BBC three documentaries, Fusion group and channel 4 documentaries</a:t>
            </a:r>
          </a:p>
          <a:p>
            <a:pPr marL="0" marR="0" lvl="0" indent="0" defTabSz="914400" eaLnBrk="1" fontAlgn="auto" latinLnBrk="0" hangingPunct="1">
              <a:lnSpc>
                <a:spcPct val="100000"/>
              </a:lnSpc>
              <a:spcBef>
                <a:spcPts val="0"/>
              </a:spcBef>
              <a:spcAft>
                <a:spcPts val="0"/>
              </a:spcAft>
              <a:buClrTx/>
              <a:buSzTx/>
              <a:buFontTx/>
              <a:buNone/>
              <a:tabLst/>
              <a:defRPr/>
            </a:pPr>
            <a:r>
              <a:rPr lang="en-GB" dirty="0" smtClean="0"/>
              <a:t>I </a:t>
            </a:r>
            <a:r>
              <a:rPr lang="en-GB" dirty="0"/>
              <a:t>have always been highly interested in documentaries, because they greatly influence people’s perceptions and actions in society. Watching documentaries have brought light to subjects that have been either avoided or haven’t been discovered, and I want to be part of this sector, in order to be able to make a difference and give voice to those who haven’t got the power to unveil the truth. </a:t>
            </a:r>
            <a:endParaRPr lang="en-GB"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GB" dirty="0" smtClean="0"/>
          </a:p>
          <a:p>
            <a:pPr marL="0" marR="0" lvl="0" indent="0" defTabSz="914400" eaLnBrk="1" fontAlgn="auto" latinLnBrk="0" hangingPunct="1">
              <a:lnSpc>
                <a:spcPct val="100000"/>
              </a:lnSpc>
              <a:spcBef>
                <a:spcPts val="0"/>
              </a:spcBef>
              <a:spcAft>
                <a:spcPts val="0"/>
              </a:spcAft>
              <a:buClrTx/>
              <a:buSzTx/>
              <a:buFontTx/>
              <a:buNone/>
              <a:tabLst/>
              <a:defRPr/>
            </a:pPr>
            <a:r>
              <a:rPr lang="en-GB" dirty="0" smtClean="0"/>
              <a:t>Especially </a:t>
            </a:r>
            <a:r>
              <a:rPr lang="en-GB" dirty="0" err="1" smtClean="0"/>
              <a:t>FusionTv</a:t>
            </a:r>
            <a:r>
              <a:rPr lang="en-GB" dirty="0" smtClean="0"/>
              <a:t> as they connect to the younger generation through their documentaries.</a:t>
            </a:r>
            <a:endParaRPr lang="en-GB"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10890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24307"/>
            <a:ext cx="8911687" cy="1280890"/>
          </a:xfrm>
        </p:spPr>
        <p:txBody>
          <a:bodyPr>
            <a:normAutofit fontScale="90000"/>
          </a:bodyPr>
          <a:lstStyle/>
          <a:p>
            <a:r>
              <a:rPr lang="en-US" dirty="0" smtClean="0"/>
              <a:t/>
            </a:r>
            <a:br>
              <a:rPr lang="en-US" dirty="0" smtClean="0"/>
            </a:br>
            <a:r>
              <a:rPr lang="en-US" sz="3100" b="1" dirty="0" smtClean="0"/>
              <a:t>How my website will prepare me for getting a job in the sector I want</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I wanted my website to show what sector of journalism I am really interested in, which is making documentaries, whether its about crime or lifestyle.</a:t>
            </a:r>
          </a:p>
          <a:p>
            <a:r>
              <a:rPr lang="en-US" dirty="0" smtClean="0"/>
              <a:t>My site </a:t>
            </a:r>
            <a:r>
              <a:rPr lang="en-US" dirty="0" smtClean="0"/>
              <a:t>will be </a:t>
            </a:r>
            <a:r>
              <a:rPr lang="en-US" dirty="0" smtClean="0"/>
              <a:t>influenced by louis </a:t>
            </a:r>
            <a:r>
              <a:rPr lang="en-US" dirty="0" err="1" smtClean="0"/>
              <a:t>theroux</a:t>
            </a:r>
            <a:r>
              <a:rPr lang="en-US" dirty="0" smtClean="0"/>
              <a:t> who is a documentary maker  and his website showcases his work in a very simple yet detailed manner</a:t>
            </a:r>
            <a:r>
              <a:rPr lang="en-US" dirty="0" smtClean="0"/>
              <a:t>.</a:t>
            </a:r>
          </a:p>
          <a:p>
            <a:r>
              <a:rPr lang="en-US" dirty="0" smtClean="0"/>
              <a:t>My site will also </a:t>
            </a:r>
            <a:r>
              <a:rPr lang="en-US" smtClean="0"/>
              <a:t>be completely Mobile friendly.</a:t>
            </a:r>
            <a:endParaRPr lang="en-US" dirty="0" smtClean="0"/>
          </a:p>
        </p:txBody>
      </p:sp>
    </p:spTree>
    <p:extLst>
      <p:ext uri="{BB962C8B-B14F-4D97-AF65-F5344CB8AC3E}">
        <p14:creationId xmlns:p14="http://schemas.microsoft.com/office/powerpoint/2010/main" val="1902258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97" y="236272"/>
            <a:ext cx="10405353" cy="1023408"/>
          </a:xfrm>
        </p:spPr>
        <p:txBody>
          <a:bodyPr>
            <a:normAutofit fontScale="90000"/>
          </a:bodyPr>
          <a:lstStyle/>
          <a:p>
            <a:r>
              <a:rPr lang="en-US" smtClean="0"/>
              <a:t>How my website will prepare me for getting a job in the sector I want</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190" y="1523999"/>
            <a:ext cx="5565959" cy="3027363"/>
          </a:xfrm>
        </p:spPr>
      </p:pic>
      <p:sp>
        <p:nvSpPr>
          <p:cNvPr id="7" name="Left Arrow 6"/>
          <p:cNvSpPr/>
          <p:nvPr/>
        </p:nvSpPr>
        <p:spPr>
          <a:xfrm>
            <a:off x="5960533" y="1659467"/>
            <a:ext cx="829734" cy="355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792133" y="5080000"/>
            <a:ext cx="694267" cy="389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044267" y="1523999"/>
            <a:ext cx="2641600" cy="369332"/>
          </a:xfrm>
          <a:prstGeom prst="rect">
            <a:avLst/>
          </a:prstGeom>
          <a:noFill/>
        </p:spPr>
        <p:txBody>
          <a:bodyPr wrap="square" rtlCol="0">
            <a:spAutoFit/>
          </a:bodyPr>
          <a:lstStyle/>
          <a:p>
            <a:r>
              <a:rPr lang="en-US" dirty="0" smtClean="0"/>
              <a:t>On work section</a:t>
            </a:r>
            <a:endParaRPr lang="en-US" dirty="0"/>
          </a:p>
        </p:txBody>
      </p:sp>
      <p:sp>
        <p:nvSpPr>
          <p:cNvPr id="10" name="TextBox 9"/>
          <p:cNvSpPr txBox="1"/>
          <p:nvPr/>
        </p:nvSpPr>
        <p:spPr>
          <a:xfrm>
            <a:off x="2794000" y="5080000"/>
            <a:ext cx="1811867" cy="646331"/>
          </a:xfrm>
          <a:prstGeom prst="rect">
            <a:avLst/>
          </a:prstGeom>
          <a:noFill/>
        </p:spPr>
        <p:txBody>
          <a:bodyPr wrap="square" rtlCol="0">
            <a:spAutoFit/>
          </a:bodyPr>
          <a:lstStyle/>
          <a:p>
            <a:r>
              <a:rPr lang="en-US" dirty="0" smtClean="0"/>
              <a:t>On </a:t>
            </a:r>
            <a:r>
              <a:rPr lang="en-US" dirty="0" smtClean="0"/>
              <a:t>Video </a:t>
            </a:r>
            <a:r>
              <a:rPr lang="en-US" dirty="0" smtClean="0"/>
              <a:t>section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802" y="4513657"/>
            <a:ext cx="4652530" cy="1779016"/>
          </a:xfrm>
          <a:prstGeom prst="rect">
            <a:avLst/>
          </a:prstGeom>
        </p:spPr>
      </p:pic>
    </p:spTree>
    <p:extLst>
      <p:ext uri="{BB962C8B-B14F-4D97-AF65-F5344CB8AC3E}">
        <p14:creationId xmlns:p14="http://schemas.microsoft.com/office/powerpoint/2010/main" val="1791802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298" y="249356"/>
            <a:ext cx="8911687" cy="1280890"/>
          </a:xfrm>
        </p:spPr>
        <p:txBody>
          <a:bodyPr>
            <a:normAutofit fontScale="90000"/>
          </a:bodyPr>
          <a:lstStyle/>
          <a:p>
            <a:r>
              <a:rPr lang="en-US" sz="3100" b="1" dirty="0"/>
              <a:t>I</a:t>
            </a:r>
            <a:r>
              <a:rPr lang="en-US" sz="3100" b="1" dirty="0" smtClean="0"/>
              <a:t>nternships/placements so far  - what roles you have taken on, what you have learnt, how these internships have helped prepare you for the job sector</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b="1" dirty="0"/>
              <a:t>PR and Marketing </a:t>
            </a:r>
            <a:r>
              <a:rPr lang="en-US" b="1" dirty="0" smtClean="0"/>
              <a:t>at </a:t>
            </a:r>
            <a:r>
              <a:rPr lang="en-US" b="1" dirty="0"/>
              <a:t>S</a:t>
            </a:r>
            <a:r>
              <a:rPr lang="en-US" b="1" dirty="0" smtClean="0"/>
              <a:t>mall </a:t>
            </a:r>
            <a:r>
              <a:rPr lang="en-US" b="1" dirty="0"/>
              <a:t>steps </a:t>
            </a:r>
            <a:r>
              <a:rPr lang="en-US" b="1" dirty="0" smtClean="0"/>
              <a:t>project</a:t>
            </a:r>
          </a:p>
          <a:p>
            <a:r>
              <a:rPr lang="en-US" dirty="0" smtClean="0"/>
              <a:t> </a:t>
            </a:r>
            <a:r>
              <a:rPr lang="en-US" dirty="0"/>
              <a:t>At small steps project we make </a:t>
            </a:r>
            <a:r>
              <a:rPr lang="en-US" dirty="0" smtClean="0"/>
              <a:t>short </a:t>
            </a:r>
            <a:r>
              <a:rPr lang="en-US" dirty="0"/>
              <a:t>films and organise campaigns, such as celebrity shoe </a:t>
            </a:r>
            <a:r>
              <a:rPr lang="en-US" dirty="0" smtClean="0"/>
              <a:t>auctions. This is in a bid to </a:t>
            </a:r>
            <a:r>
              <a:rPr lang="en-US" dirty="0"/>
              <a:t>help spread awareness for global situations such as young kids living on </a:t>
            </a:r>
            <a:r>
              <a:rPr lang="en-US" dirty="0" smtClean="0"/>
              <a:t>dumpsites in </a:t>
            </a:r>
            <a:r>
              <a:rPr lang="en-US" dirty="0"/>
              <a:t>countries like Cambodia</a:t>
            </a:r>
            <a:r>
              <a:rPr lang="en-US" dirty="0" smtClean="0"/>
              <a:t>. My job as part of team, varied from helping create documentaries, taking pictures and posting on social media, to finding </a:t>
            </a:r>
            <a:r>
              <a:rPr lang="en-US" dirty="0"/>
              <a:t>other </a:t>
            </a:r>
            <a:r>
              <a:rPr lang="en-US" dirty="0" err="1" smtClean="0"/>
              <a:t>organisations</a:t>
            </a:r>
            <a:r>
              <a:rPr lang="en-US" dirty="0" smtClean="0"/>
              <a:t> to collaborate with.</a:t>
            </a:r>
            <a:endParaRPr lang="en-US" dirty="0" smtClean="0">
              <a:effectLst/>
            </a:endParaRPr>
          </a:p>
          <a:p>
            <a:endParaRPr lang="en-US" dirty="0"/>
          </a:p>
        </p:txBody>
      </p:sp>
    </p:spTree>
    <p:extLst>
      <p:ext uri="{BB962C8B-B14F-4D97-AF65-F5344CB8AC3E}">
        <p14:creationId xmlns:p14="http://schemas.microsoft.com/office/powerpoint/2010/main" val="1374860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466" y="0"/>
            <a:ext cx="8911687" cy="1280890"/>
          </a:xfrm>
        </p:spPr>
        <p:txBody>
          <a:bodyPr>
            <a:noAutofit/>
          </a:bodyPr>
          <a:lstStyle/>
          <a:p>
            <a:r>
              <a:rPr lang="en-US" sz="3200" b="1" dirty="0" smtClean="0"/>
              <a:t>internships/placements so far  - what roles you have taken on, what you have learnt, how these internships have helped prepare you for the job sector</a:t>
            </a:r>
            <a:endParaRPr lang="en-US" sz="3200" dirty="0"/>
          </a:p>
        </p:txBody>
      </p:sp>
      <p:sp>
        <p:nvSpPr>
          <p:cNvPr id="3" name="Content Placeholder 2"/>
          <p:cNvSpPr>
            <a:spLocks noGrp="1"/>
          </p:cNvSpPr>
          <p:nvPr>
            <p:ph idx="1"/>
          </p:nvPr>
        </p:nvSpPr>
        <p:spPr>
          <a:xfrm>
            <a:off x="726329" y="2080988"/>
            <a:ext cx="10515600" cy="4351338"/>
          </a:xfrm>
        </p:spPr>
        <p:txBody>
          <a:bodyPr/>
          <a:lstStyle/>
          <a:p>
            <a:r>
              <a:rPr lang="en-US" dirty="0" smtClean="0"/>
              <a:t>The charity was founded by former celebrity journalist Amy Hanson, who now heads the PR and press department. </a:t>
            </a:r>
          </a:p>
          <a:p>
            <a:r>
              <a:rPr lang="en-US" dirty="0" smtClean="0"/>
              <a:t>Working alongside Amy has given me more of an insight of the journalistic world, as before any video, picture or post was to be posted it had to be checked and approved by her first.</a:t>
            </a:r>
          </a:p>
          <a:p>
            <a:r>
              <a:rPr lang="en-US" dirty="0" smtClean="0"/>
              <a:t>I was able to shadow Amy throughout the day and see how she handled tasks and what she did; I was then given the same tasks to do myself after learning from her. </a:t>
            </a:r>
          </a:p>
          <a:p>
            <a:r>
              <a:rPr lang="en-US" dirty="0" smtClean="0"/>
              <a:t>I have gained first hand experience of how the world of social media works and how it can be used to make a change</a:t>
            </a:r>
            <a:endParaRPr lang="en-US" dirty="0"/>
          </a:p>
        </p:txBody>
      </p:sp>
    </p:spTree>
    <p:extLst>
      <p:ext uri="{BB962C8B-B14F-4D97-AF65-F5344CB8AC3E}">
        <p14:creationId xmlns:p14="http://schemas.microsoft.com/office/powerpoint/2010/main" val="1480534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Steps project</a:t>
            </a:r>
            <a:endParaRPr lang="en-US" dirty="0"/>
          </a:p>
        </p:txBody>
      </p:sp>
      <p:sp>
        <p:nvSpPr>
          <p:cNvPr id="3" name="Content Placeholder 2"/>
          <p:cNvSpPr>
            <a:spLocks noGrp="1"/>
          </p:cNvSpPr>
          <p:nvPr>
            <p:ph idx="1"/>
          </p:nvPr>
        </p:nvSpPr>
        <p:spPr/>
        <p:txBody>
          <a:bodyPr/>
          <a:lstStyle/>
          <a:p>
            <a:r>
              <a:rPr lang="en-US" dirty="0" smtClean="0">
                <a:hlinkClick r:id="rId2"/>
              </a:rPr>
              <a:t>https://www.instagram.com/smallstepsproject/?hl=en</a:t>
            </a:r>
            <a:endParaRPr lang="en-US" dirty="0" smtClean="0"/>
          </a:p>
          <a:p>
            <a:r>
              <a:rPr lang="en-US" dirty="0" smtClean="0">
                <a:hlinkClick r:id="rId3"/>
              </a:rPr>
              <a:t>http://www.smallstepsproject.org/films/</a:t>
            </a:r>
            <a:endParaRPr lang="en-US" dirty="0" smtClean="0"/>
          </a:p>
          <a:p>
            <a:r>
              <a:rPr lang="en-US" dirty="0" smtClean="0"/>
              <a:t>These are some of the pictures I have taken for small steps</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2646" y="4208456"/>
            <a:ext cx="3019485" cy="255588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869" y="4114800"/>
            <a:ext cx="3645847" cy="27432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5867" y="4162821"/>
            <a:ext cx="3928448" cy="2695179"/>
          </a:xfrm>
          <a:prstGeom prst="rect">
            <a:avLst/>
          </a:prstGeom>
        </p:spPr>
      </p:pic>
    </p:spTree>
    <p:extLst>
      <p:ext uri="{BB962C8B-B14F-4D97-AF65-F5344CB8AC3E}">
        <p14:creationId xmlns:p14="http://schemas.microsoft.com/office/powerpoint/2010/main" val="1292207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2266" y="98406"/>
            <a:ext cx="8911687" cy="1280890"/>
          </a:xfrm>
        </p:spPr>
        <p:txBody>
          <a:bodyPr>
            <a:normAutofit fontScale="90000"/>
          </a:bodyPr>
          <a:lstStyle/>
          <a:p>
            <a:r>
              <a:rPr lang="en-US" b="1" dirty="0"/>
              <a:t>H</a:t>
            </a:r>
            <a:r>
              <a:rPr lang="en-US" b="1" dirty="0" smtClean="0"/>
              <a:t>ow your CV reflects your skills/work experience</a:t>
            </a:r>
            <a:r>
              <a:rPr lang="en-US" dirty="0" smtClean="0"/>
              <a:t> </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9075" y="1379295"/>
            <a:ext cx="3762532" cy="5321307"/>
          </a:xfrm>
        </p:spPr>
      </p:pic>
      <p:sp>
        <p:nvSpPr>
          <p:cNvPr id="7" name="TextBox 6"/>
          <p:cNvSpPr txBox="1"/>
          <p:nvPr/>
        </p:nvSpPr>
        <p:spPr>
          <a:xfrm>
            <a:off x="5601047" y="1379295"/>
            <a:ext cx="4453466" cy="1754326"/>
          </a:xfrm>
          <a:prstGeom prst="rect">
            <a:avLst/>
          </a:prstGeom>
          <a:noFill/>
        </p:spPr>
        <p:txBody>
          <a:bodyPr wrap="square" rtlCol="0">
            <a:spAutoFit/>
          </a:bodyPr>
          <a:lstStyle/>
          <a:p>
            <a:r>
              <a:rPr lang="en-US" dirty="0" smtClean="0"/>
              <a:t>I have tried to showcase my personality and creativity in my cv by creating it in a way which has enabled to fit in as much information about my skills, experience, and assets as I could, at the same time looking fun for the eyes of the employer. </a:t>
            </a:r>
            <a:endParaRPr lang="en-US" dirty="0"/>
          </a:p>
        </p:txBody>
      </p:sp>
      <p:sp>
        <p:nvSpPr>
          <p:cNvPr id="3" name="Rectangle 2"/>
          <p:cNvSpPr/>
          <p:nvPr/>
        </p:nvSpPr>
        <p:spPr>
          <a:xfrm>
            <a:off x="1514007" y="1379295"/>
            <a:ext cx="629586" cy="644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6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79336"/>
            <a:ext cx="8911687" cy="1280890"/>
          </a:xfrm>
        </p:spPr>
        <p:txBody>
          <a:bodyPr>
            <a:normAutofit fontScale="90000"/>
          </a:bodyPr>
          <a:lstStyle/>
          <a:p>
            <a:r>
              <a:rPr lang="en-US" dirty="0" smtClean="0"/>
              <a:t>Explain your plan of action on graduation - what does your future look like in the next 2 years?</a:t>
            </a:r>
            <a:br>
              <a:rPr lang="en-US" dirty="0" smtClean="0"/>
            </a:br>
            <a:endParaRPr lang="en-US" dirty="0"/>
          </a:p>
        </p:txBody>
      </p:sp>
      <p:sp>
        <p:nvSpPr>
          <p:cNvPr id="3" name="Content Placeholder 2"/>
          <p:cNvSpPr>
            <a:spLocks noGrp="1"/>
          </p:cNvSpPr>
          <p:nvPr>
            <p:ph idx="1"/>
          </p:nvPr>
        </p:nvSpPr>
        <p:spPr/>
        <p:txBody>
          <a:bodyPr/>
          <a:lstStyle/>
          <a:p>
            <a:r>
              <a:rPr lang="en-US" dirty="0" smtClean="0"/>
              <a:t>In the next two years I aim to be able to </a:t>
            </a:r>
            <a:r>
              <a:rPr lang="en-US" dirty="0" smtClean="0"/>
              <a:t>take my website further and </a:t>
            </a:r>
            <a:r>
              <a:rPr lang="en-US" dirty="0" smtClean="0"/>
              <a:t>develop it, as well as </a:t>
            </a:r>
            <a:r>
              <a:rPr lang="en-US" dirty="0" smtClean="0"/>
              <a:t>work </a:t>
            </a:r>
            <a:r>
              <a:rPr lang="en-US" dirty="0" smtClean="0"/>
              <a:t>and shadow a documentary maker, and slowly be on the verge of creating a documentary about a story I am passionate about. </a:t>
            </a:r>
          </a:p>
          <a:p>
            <a:r>
              <a:rPr lang="en-US" dirty="0" smtClean="0"/>
              <a:t>I want to start creating my own small documentaries which I can upload on YouTube and slowly join bigger documentary projects. </a:t>
            </a:r>
          </a:p>
          <a:p>
            <a:r>
              <a:rPr lang="en-US" dirty="0" smtClean="0"/>
              <a:t>My aim is work for BBC 3’s real stories and investigate stories and be able to present it.</a:t>
            </a:r>
            <a:endParaRPr lang="en-US" dirty="0"/>
          </a:p>
        </p:txBody>
      </p:sp>
    </p:spTree>
    <p:extLst>
      <p:ext uri="{BB962C8B-B14F-4D97-AF65-F5344CB8AC3E}">
        <p14:creationId xmlns:p14="http://schemas.microsoft.com/office/powerpoint/2010/main" val="1201913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436</TotalTime>
  <Words>583</Words>
  <Application>Microsoft Macintosh PowerPoint</Application>
  <PresentationFormat>Widescreen</PresentationFormat>
  <Paragraphs>32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Century Gothic</vt:lpstr>
      <vt:lpstr>Wingdings 3</vt:lpstr>
      <vt:lpstr>Arial</vt:lpstr>
      <vt:lpstr>Wisp</vt:lpstr>
      <vt:lpstr>Professional Identity</vt:lpstr>
      <vt:lpstr>Identify companies you would like to work for </vt:lpstr>
      <vt:lpstr> How my website will prepare me for getting a job in the sector I want </vt:lpstr>
      <vt:lpstr>How my website will prepare me for getting a job in the sector I want</vt:lpstr>
      <vt:lpstr>Internships/placements so far  - what roles you have taken on, what you have learnt, how these internships have helped prepare you for the job sector </vt:lpstr>
      <vt:lpstr>internships/placements so far  - what roles you have taken on, what you have learnt, how these internships have helped prepare you for the job sector</vt:lpstr>
      <vt:lpstr>Small Steps project</vt:lpstr>
      <vt:lpstr>How your CV reflects your skills/work experience  </vt:lpstr>
      <vt:lpstr>Explain your plan of action on graduation - what does your future look like in the next 2 years? </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Website</dc:title>
  <dc:creator>Narvan Popal</dc:creator>
  <cp:lastModifiedBy>Narvan Popal</cp:lastModifiedBy>
  <cp:revision>31</cp:revision>
  <dcterms:created xsi:type="dcterms:W3CDTF">2018-12-03T15:30:52Z</dcterms:created>
  <dcterms:modified xsi:type="dcterms:W3CDTF">2019-01-13T15:21:23Z</dcterms:modified>
</cp:coreProperties>
</file>